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706875-CEF5-4BA4-BBF9-CB655DB12A11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53BE3-BE38-49C9-BBFF-BC787D261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19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53BE3-BE38-49C9-BBFF-BC787D2617C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630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6DDF9-E52B-4F0A-B722-591ECC3AD87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5F858-45E9-4EB6-AB9B-D94D2BEF5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735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6DDF9-E52B-4F0A-B722-591ECC3AD87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5F858-45E9-4EB6-AB9B-D94D2BEF5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730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6DDF9-E52B-4F0A-B722-591ECC3AD87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5F858-45E9-4EB6-AB9B-D94D2BEF5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516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6DDF9-E52B-4F0A-B722-591ECC3AD87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5F858-45E9-4EB6-AB9B-D94D2BEF5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13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6DDF9-E52B-4F0A-B722-591ECC3AD87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5F858-45E9-4EB6-AB9B-D94D2BEF5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097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6DDF9-E52B-4F0A-B722-591ECC3AD87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5F858-45E9-4EB6-AB9B-D94D2BEF5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10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6DDF9-E52B-4F0A-B722-591ECC3AD87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5F858-45E9-4EB6-AB9B-D94D2BEF5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581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6DDF9-E52B-4F0A-B722-591ECC3AD87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5F858-45E9-4EB6-AB9B-D94D2BEF5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89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6DDF9-E52B-4F0A-B722-591ECC3AD87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5F858-45E9-4EB6-AB9B-D94D2BEF5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518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6DDF9-E52B-4F0A-B722-591ECC3AD87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5F858-45E9-4EB6-AB9B-D94D2BEF5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852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6DDF9-E52B-4F0A-B722-591ECC3AD87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5F858-45E9-4EB6-AB9B-D94D2BEF5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429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6DDF9-E52B-4F0A-B722-591ECC3AD875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5F858-45E9-4EB6-AB9B-D94D2BEF5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533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4" y="457200"/>
            <a:ext cx="8016875" cy="804863"/>
          </a:xfrm>
        </p:spPr>
        <p:txBody>
          <a:bodyPr>
            <a:prstTxWarp prst="textWave2">
              <a:avLst/>
            </a:prstTxWarp>
            <a:normAutofit fontScale="90000"/>
          </a:bodyPr>
          <a:lstStyle/>
          <a:p>
            <a:r>
              <a:rPr lang="en-US" dirty="0" smtClean="0"/>
              <a:t>PHƯƠNG PHÁP SÁNG TẠO </a:t>
            </a:r>
            <a:r>
              <a:rPr lang="en-US" dirty="0" smtClean="0">
                <a:solidFill>
                  <a:sysClr val="windowText" lastClr="000000"/>
                </a:solidFill>
              </a:rPr>
              <a:t>SCAMPER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447800"/>
            <a:ext cx="6400800" cy="4191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C:\Program Files (x86)\Microsoft Office\MEDIA\CAGCAT10\j029524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261938"/>
            <a:ext cx="676275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3124200" y="1662545"/>
            <a:ext cx="187729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Subtuition</a:t>
            </a:r>
            <a:endParaRPr lang="en-US" dirty="0" smtClean="0"/>
          </a:p>
          <a:p>
            <a:pPr algn="ctr"/>
            <a:r>
              <a:rPr lang="en-US" dirty="0" smtClean="0"/>
              <a:t>(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298450" y="2576945"/>
            <a:ext cx="185650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Revetise</a:t>
            </a:r>
            <a:endParaRPr lang="en-US" dirty="0" smtClean="0"/>
          </a:p>
          <a:p>
            <a:pPr algn="ctr"/>
            <a:r>
              <a:rPr lang="en-US" dirty="0" smtClean="0"/>
              <a:t>(</a:t>
            </a:r>
            <a:r>
              <a:rPr lang="en-US" dirty="0" err="1" smtClean="0"/>
              <a:t>đảo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591558" y="4066308"/>
            <a:ext cx="17526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Eliminate</a:t>
            </a:r>
          </a:p>
          <a:p>
            <a:pPr algn="ctr"/>
            <a:r>
              <a:rPr lang="en-US" dirty="0" smtClean="0"/>
              <a:t>(</a:t>
            </a:r>
            <a:r>
              <a:rPr lang="en-US" dirty="0" err="1" smtClean="0"/>
              <a:t>loaị</a:t>
            </a:r>
            <a:r>
              <a:rPr lang="en-US" dirty="0" smtClean="0"/>
              <a:t> </a:t>
            </a:r>
            <a:r>
              <a:rPr lang="en-US" dirty="0" err="1" smtClean="0"/>
              <a:t>bỏ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5562600" y="2576945"/>
            <a:ext cx="2012373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Combine</a:t>
            </a:r>
          </a:p>
          <a:p>
            <a:pPr algn="ctr"/>
            <a:r>
              <a:rPr lang="en-US" dirty="0" smtClean="0"/>
              <a:t>(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562600" y="4066308"/>
            <a:ext cx="2012373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Adapt</a:t>
            </a:r>
          </a:p>
          <a:p>
            <a:pPr algn="ctr"/>
            <a:r>
              <a:rPr lang="en-US" dirty="0" smtClean="0"/>
              <a:t>(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nghi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2154958" y="5437908"/>
            <a:ext cx="180744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Put</a:t>
            </a:r>
          </a:p>
          <a:p>
            <a:pPr algn="ctr"/>
            <a:r>
              <a:rPr lang="en-US" dirty="0" smtClean="0"/>
              <a:t>(them </a:t>
            </a:r>
            <a:r>
              <a:rPr lang="en-US" dirty="0" err="1" smtClean="0"/>
              <a:t>vào</a:t>
            </a:r>
            <a:r>
              <a:rPr lang="en-US" dirty="0" smtClean="0"/>
              <a:t>) 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4617027" y="5514109"/>
            <a:ext cx="189114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Modity</a:t>
            </a:r>
            <a:endParaRPr lang="en-US" dirty="0" smtClean="0"/>
          </a:p>
          <a:p>
            <a:pPr algn="ctr"/>
            <a:r>
              <a:rPr lang="en-US" dirty="0" smtClean="0"/>
              <a:t>(</a:t>
            </a:r>
            <a:r>
              <a:rPr lang="en-US" dirty="0" err="1" smtClean="0"/>
              <a:t>hiệu</a:t>
            </a:r>
            <a:r>
              <a:rPr lang="en-US" dirty="0" smtClean="0"/>
              <a:t> </a:t>
            </a:r>
            <a:r>
              <a:rPr lang="en-US" dirty="0" err="1" smtClean="0"/>
              <a:t>chỉnh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895600" y="3491345"/>
            <a:ext cx="210589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SCAMPER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311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6" y="274638"/>
            <a:ext cx="7807324" cy="868362"/>
          </a:xfrm>
        </p:spPr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/>
              <a:t> </a:t>
            </a:r>
            <a:r>
              <a:rPr lang="en-US" dirty="0" smtClean="0"/>
              <a:t>- Substitute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800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suy</a:t>
            </a:r>
            <a:r>
              <a:rPr lang="en-US" dirty="0" smtClean="0"/>
              <a:t> </a:t>
            </a:r>
            <a:r>
              <a:rPr lang="en-US" dirty="0" err="1" smtClean="0"/>
              <a:t>nghĩ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,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mơí</a:t>
            </a:r>
            <a:r>
              <a:rPr lang="en-US" dirty="0" smtClean="0"/>
              <a:t> ,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phận</a:t>
            </a:r>
            <a:r>
              <a:rPr lang="en-US" dirty="0" smtClean="0"/>
              <a:t> hay </a:t>
            </a:r>
            <a:r>
              <a:rPr lang="en-US" dirty="0" err="1" smtClean="0"/>
              <a:t>toàn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sản</a:t>
            </a:r>
            <a:r>
              <a:rPr lang="en-US" dirty="0" smtClean="0"/>
              <a:t> </a:t>
            </a:r>
            <a:r>
              <a:rPr lang="en-US" dirty="0" err="1" smtClean="0"/>
              <a:t>phẩm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ý </a:t>
            </a:r>
            <a:r>
              <a:rPr lang="en-US" dirty="0" err="1" smtClean="0"/>
              <a:t>tưởng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hay </a:t>
            </a:r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phù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hơn,tốt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vaì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gơị</a:t>
            </a:r>
            <a:r>
              <a:rPr lang="en-US" dirty="0" smtClean="0"/>
              <a:t> ý:</a:t>
            </a:r>
          </a:p>
          <a:p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ai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trí,thời</a:t>
            </a:r>
            <a:r>
              <a:rPr lang="en-US" dirty="0" smtClean="0"/>
              <a:t> </a:t>
            </a:r>
            <a:r>
              <a:rPr lang="en-US" dirty="0" err="1" smtClean="0"/>
              <a:t>gian,kế</a:t>
            </a:r>
            <a:r>
              <a:rPr lang="en-US" dirty="0" smtClean="0"/>
              <a:t> </a:t>
            </a:r>
            <a:r>
              <a:rPr lang="en-US" dirty="0" err="1" smtClean="0"/>
              <a:t>hoạch,quy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ý </a:t>
            </a:r>
            <a:r>
              <a:rPr lang="en-US" dirty="0" err="1" smtClean="0"/>
              <a:t>tưởng</a:t>
            </a:r>
            <a:r>
              <a:rPr lang="en-US" dirty="0" smtClean="0"/>
              <a:t> </a:t>
            </a:r>
            <a:r>
              <a:rPr lang="en-US" dirty="0" err="1" smtClean="0"/>
              <a:t>này</a:t>
            </a:r>
            <a:r>
              <a:rPr lang="en-US" dirty="0" smtClean="0"/>
              <a:t> ở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/>
              <a:t>?</a:t>
            </a:r>
          </a:p>
        </p:txBody>
      </p:sp>
      <p:pic>
        <p:nvPicPr>
          <p:cNvPr id="2050" name="Picture 2" descr="C:\Program Files (x86)\Microsoft Office\MEDIA\CAGCAT10\j029524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8925"/>
            <a:ext cx="676275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Program Files (x86)\Microsoft Office\MEDIA\CAGCAT10\j0234266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688" y="2393950"/>
            <a:ext cx="2906712" cy="347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7151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024" y="274638"/>
            <a:ext cx="7597775" cy="944562"/>
          </a:xfrm>
        </p:spPr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- combine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5105400" cy="4724400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chất,thông</a:t>
            </a:r>
            <a:r>
              <a:rPr lang="en-US" dirty="0" smtClean="0"/>
              <a:t> tin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vơí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hay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Mộtvài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ý:</a:t>
            </a:r>
          </a:p>
          <a:p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ý </a:t>
            </a:r>
            <a:r>
              <a:rPr lang="en-US" dirty="0" err="1" smtClean="0"/>
              <a:t>tửơng</a:t>
            </a:r>
            <a:r>
              <a:rPr lang="en-US" dirty="0" smtClean="0"/>
              <a:t> hay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hợo</a:t>
            </a:r>
            <a:r>
              <a:rPr lang="en-US" dirty="0" smtClean="0"/>
              <a:t> </a:t>
            </a:r>
            <a:r>
              <a:rPr lang="en-US" dirty="0" err="1" smtClean="0"/>
              <a:t>lại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trộn</a:t>
            </a:r>
            <a:r>
              <a:rPr lang="en-US" dirty="0" smtClean="0"/>
              <a:t> </a:t>
            </a:r>
            <a:r>
              <a:rPr lang="en-US" dirty="0" err="1" smtClean="0"/>
              <a:t>lẫn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nhau</a:t>
            </a:r>
            <a:r>
              <a:rPr lang="en-US" dirty="0" smtClean="0"/>
              <a:t>?</a:t>
            </a:r>
          </a:p>
        </p:txBody>
      </p:sp>
      <p:pic>
        <p:nvPicPr>
          <p:cNvPr id="3074" name="Picture 2" descr="C:\Program Files (x86)\Microsoft Office\MEDIA\CAGCAT10\j029524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88" y="384175"/>
            <a:ext cx="676275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Program Files (x86)\Microsoft Office\MEDIA\CAGCAT10\j0332268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25" y="2724150"/>
            <a:ext cx="1600200" cy="180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471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93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210</Words>
  <Application>Microsoft Office PowerPoint</Application>
  <PresentationFormat>On-screen Show (4:3)</PresentationFormat>
  <Paragraphs>31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PHƯƠNG PHÁP SÁNG TẠO SCAMPER</vt:lpstr>
      <vt:lpstr>Phép thay thế - Substitute</vt:lpstr>
      <vt:lpstr>Phép kết hợp - combine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PHÁP SÁNG TẠO SCAMPER</dc:title>
  <dc:creator>K.CNTT</dc:creator>
  <cp:lastModifiedBy>K.CNTT</cp:lastModifiedBy>
  <cp:revision>7</cp:revision>
  <dcterms:created xsi:type="dcterms:W3CDTF">2016-06-28T01:00:13Z</dcterms:created>
  <dcterms:modified xsi:type="dcterms:W3CDTF">2016-06-28T02:05:13Z</dcterms:modified>
</cp:coreProperties>
</file>